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784989"/>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05 мамырға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04 </a:t>
            </a:r>
            <a:r>
              <a:rPr lang="ru-RU" altLang="ru-RU" sz="1100" b="1" dirty="0" err="1" smtClean="0">
                <a:solidFill>
                  <a:srgbClr val="000000"/>
                </a:solidFill>
                <a:latin typeface="Times New Roman" pitchFamily="18" charset="0"/>
                <a:cs typeface="Times New Roman" pitchFamily="18" charset="0"/>
              </a:rPr>
              <a:t>мамыр</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05 </a:t>
            </a:r>
            <a:r>
              <a:rPr lang="kk-KZ" sz="1100" b="1" dirty="0" smtClean="0">
                <a:latin typeface="Times New Roman" panose="02020603050405020304" pitchFamily="18" charset="0"/>
                <a:cs typeface="Times New Roman" panose="02020603050405020304" pitchFamily="18" charset="0"/>
              </a:rPr>
              <a:t>мамырға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a:latin typeface="Times New Roman" panose="02020603050405020304" pitchFamily="18" charset="0"/>
                <a:cs typeface="Times New Roman" panose="02020603050405020304" pitchFamily="18" charset="0"/>
                <a:sym typeface="+mn-ea"/>
              </a:rPr>
              <a:t>Бұлтты, </a:t>
            </a:r>
            <a:r>
              <a:rPr lang="kk-KZ" sz="1100" dirty="0" smtClean="0">
                <a:latin typeface="Times New Roman" panose="02020603050405020304" pitchFamily="18" charset="0"/>
                <a:cs typeface="Times New Roman" panose="02020603050405020304" pitchFamily="18" charset="0"/>
                <a:sym typeface="+mn-ea"/>
              </a:rPr>
              <a:t>кей уақытта жаңбыр жауады. Солтүстік-шығыстан жел соғады, </a:t>
            </a:r>
            <a:r>
              <a:rPr lang="kk-KZ" sz="1100" smtClean="0">
                <a:latin typeface="Times New Roman" panose="02020603050405020304" pitchFamily="18" charset="0"/>
                <a:cs typeface="Times New Roman" panose="02020603050405020304" pitchFamily="18" charset="0"/>
                <a:sym typeface="+mn-ea"/>
              </a:rPr>
              <a:t>күші </a:t>
            </a:r>
            <a:r>
              <a:rPr lang="kk-KZ" sz="110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10-12,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17-19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06 мамыр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05</a:t>
            </a:r>
            <a:r>
              <a:rPr lang="kk-KZ" sz="1100" b="1" dirty="0" smtClean="0">
                <a:solidFill>
                  <a:srgbClr val="000000"/>
                </a:solidFill>
                <a:latin typeface="Times New Roman" pitchFamily="18" charset="0"/>
                <a:cs typeface="Times New Roman" pitchFamily="18" charset="0"/>
              </a:rPr>
              <a:t> мамыр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06 </a:t>
            </a:r>
            <a:r>
              <a:rPr lang="ru-RU" sz="1100" b="1" dirty="0" err="1" smtClean="0">
                <a:latin typeface="Times New Roman" panose="02020603050405020304" pitchFamily="18" charset="0"/>
                <a:cs typeface="Times New Roman" panose="02020603050405020304" pitchFamily="18" charset="0"/>
              </a:rPr>
              <a:t>мамыр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a:latin typeface="Times New Roman" panose="02020603050405020304" pitchFamily="18" charset="0"/>
                <a:cs typeface="Times New Roman" panose="02020603050405020304" pitchFamily="18" charset="0"/>
                <a:sym typeface="+mn-ea"/>
              </a:rPr>
              <a:t>Б</a:t>
            </a:r>
            <a:r>
              <a:rPr lang="kk-KZ" sz="1100" dirty="0" smtClean="0">
                <a:latin typeface="Times New Roman" panose="02020603050405020304" pitchFamily="18" charset="0"/>
                <a:cs typeface="Times New Roman" panose="02020603050405020304" pitchFamily="18" charset="0"/>
                <a:sym typeface="+mn-ea"/>
              </a:rPr>
              <a:t>ұлтты, жаңбыр жауады, найзағай болады. Солтүстік-шығыстан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11-13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5423946"/>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632" y="2028738"/>
            <a:ext cx="479017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05 мамырда, 06 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Әбдіғали</a:t>
            </a:r>
            <a:r>
              <a:rPr lang="ru-RU" altLang="ru-RU" sz="1200" b="1" i="1" dirty="0" smtClean="0">
                <a:solidFill>
                  <a:srgbClr val="000000"/>
                </a:solidFill>
                <a:latin typeface="Times New Roman" panose="02020603050405020304" pitchFamily="18" charset="0"/>
                <a:cs typeface="Times New Roman" panose="02020603050405020304" pitchFamily="18" charset="0"/>
              </a:rPr>
              <a:t> Т.М./</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45755</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6827</cp:revision>
  <cp:lastPrinted>2021-07-01T07:38:07Z</cp:lastPrinted>
  <dcterms:created xsi:type="dcterms:W3CDTF">2018-03-27T06:03:00Z</dcterms:created>
  <dcterms:modified xsi:type="dcterms:W3CDTF">2026-05-04T07:12:51Z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